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sldIdLst>
    <p:sldId id="266" r:id="rId2"/>
    <p:sldId id="260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364E1F-ED68-7448-B1EC-F6EC51CA899D}" type="datetimeFigureOut">
              <a:rPr lang="en-US" smtClean="0"/>
              <a:t>4/28/21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05D123-DAFD-7640-9911-475A40DC7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169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800" dirty="0"/>
              <a:t>Deepak Chopra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0307B-CC9F-8D4E-8A3A-89A601EE441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968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0C97E-D77A-B145-B794-33AA5EF35D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67F812-82D0-8741-9EFB-D4A5039DC4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D9025-7852-0E45-AC42-15F462517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621C-E11A-F647-9CCF-B3AA5BBF4A40}" type="datetimeFigureOut">
              <a:rPr lang="en-US" smtClean="0"/>
              <a:t>4/28/21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D40A74-6451-6A41-8638-963111933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D0B384-7C1D-2E47-A20C-40FC68E64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A9AF1-F3CD-974E-9C13-5964A1C8E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890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C60B7-6072-C747-BDEC-63014686A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691002-10BD-AB44-A4AF-91EC2FBA3A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7110E-82AA-584F-A074-7153E0248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621C-E11A-F647-9CCF-B3AA5BBF4A40}" type="datetimeFigureOut">
              <a:rPr lang="en-US" smtClean="0"/>
              <a:t>4/28/21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789C1-3D59-114E-9DBE-7E787070F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E4DD05-993D-E642-BF3A-EEBB13902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A9AF1-F3CD-974E-9C13-5964A1C8E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130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5E2EF2-F2C3-3147-A25B-E24D7457A8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6D5F72-1B53-9A47-90EC-165446A596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7DB9A-917E-FA4D-A0F6-9B6C20643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621C-E11A-F647-9CCF-B3AA5BBF4A40}" type="datetimeFigureOut">
              <a:rPr lang="en-US" smtClean="0"/>
              <a:t>4/28/21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4786A9-6F4A-0646-A03B-22CB05D46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5231D-3FAB-9340-9FDA-8494C724C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A9AF1-F3CD-974E-9C13-5964A1C8E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983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ADAA4-4650-7B46-96AC-F93D2A90F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923A23-131E-DC4C-81DB-F7A1B8D4D1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62166B-991B-FA4B-8AA4-52328C23E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621C-E11A-F647-9CCF-B3AA5BBF4A40}" type="datetimeFigureOut">
              <a:rPr lang="en-US" smtClean="0"/>
              <a:t>4/28/21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A0D7C7-5D5A-034F-BF82-3A4B8C1B5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B2648-9E1E-1C40-94DE-D2AE8EA94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A9AF1-F3CD-974E-9C13-5964A1C8E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68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E97BF-6EB8-D64A-AFCE-328938E87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3580AB-BED8-1A4F-8806-D058E2EA89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0AC851-E476-3C48-8990-65A06CD58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621C-E11A-F647-9CCF-B3AA5BBF4A40}" type="datetimeFigureOut">
              <a:rPr lang="en-US" smtClean="0"/>
              <a:t>4/28/21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22EB80-0B26-C746-9068-0C4A5E109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33C797-4C85-A742-8083-7AF1F9F23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A9AF1-F3CD-974E-9C13-5964A1C8E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864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8766B-5E4C-E14D-BB39-D1249A598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79FCC7-B60B-354D-81E4-4779AC74D1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5D1E3-9906-3046-A3A2-BA5021B5B1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6776E2-6BCD-5E42-88A1-55F2629C0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621C-E11A-F647-9CCF-B3AA5BBF4A40}" type="datetimeFigureOut">
              <a:rPr lang="en-US" smtClean="0"/>
              <a:t>4/28/21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DD2FA-2C27-B041-8DBB-222C5052B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B6D1A9-B2FB-A543-AB81-75ABE9FF6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A9AF1-F3CD-974E-9C13-5964A1C8E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701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4C5F1-58C3-9243-8052-D5A34112D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8EFDFC-EE53-DA41-83C8-4B3CB8A4E5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D00466-2FF8-C44B-BE0E-56D9F17D08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1CBADA-F0B1-D147-AC30-DA749EFACF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15A7A5-7031-DE40-AA26-DDB9268C4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A027AA-C1DC-344E-AE1C-743D6D1D7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621C-E11A-F647-9CCF-B3AA5BBF4A40}" type="datetimeFigureOut">
              <a:rPr lang="en-US" smtClean="0"/>
              <a:t>4/28/21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1D2226-20C6-0647-8EB1-518C599A0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C4C259-FD6A-424D-8DA7-E4A291F13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A9AF1-F3CD-974E-9C13-5964A1C8E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163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E5335-3D8B-114D-9011-6C3ADDAC6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38AD10-5323-EE4D-B681-B2059F2C4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621C-E11A-F647-9CCF-B3AA5BBF4A40}" type="datetimeFigureOut">
              <a:rPr lang="en-US" smtClean="0"/>
              <a:t>4/28/21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D8BFDB-CD55-164E-B7FA-56421A5D7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A91D13-0D47-5940-8576-6BCB2D8CF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A9AF1-F3CD-974E-9C13-5964A1C8E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642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EEDD95-104D-0746-A982-3E0CDD767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621C-E11A-F647-9CCF-B3AA5BBF4A40}" type="datetimeFigureOut">
              <a:rPr lang="en-US" smtClean="0"/>
              <a:t>4/28/21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97D834-9F55-4240-A0E3-C2CD8615A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E0E8BC-DD7D-7343-AC39-93DE80E8F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A9AF1-F3CD-974E-9C13-5964A1C8E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796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045EE-8026-194F-8AFA-1230B65C7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496E07-EF12-D14D-9FBA-4A5E86AD6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66D762-CDD4-B34B-B644-3B100798C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F0A94F-61F0-F546-A284-69B3F883D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621C-E11A-F647-9CCF-B3AA5BBF4A40}" type="datetimeFigureOut">
              <a:rPr lang="en-US" smtClean="0"/>
              <a:t>4/28/21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3A8E9D-2E5B-D84E-89F3-BF7CC5228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6623CC-72EE-C947-9884-879E032CF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A9AF1-F3CD-974E-9C13-5964A1C8E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802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6F7BF-B4D1-4B4E-B161-390A28E69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BE7ADC-66C9-E94E-9CA7-B1F814C84C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9608DE-A2AB-5747-8D63-9FCBC5D094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77C0AC-1000-B248-85DF-18357D8BD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621C-E11A-F647-9CCF-B3AA5BBF4A40}" type="datetimeFigureOut">
              <a:rPr lang="en-US" smtClean="0"/>
              <a:t>4/28/21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ADD05A-16FC-7C40-A65C-5A7BA80E2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929952-9983-0B40-89FB-2064E850D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A9AF1-F3CD-974E-9C13-5964A1C8E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400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EDE1FF-4061-EA40-8749-A24DFBC4C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D3F404-A308-3448-A6B2-9EA13FA7E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E8ED8-6AEE-174B-925F-10D587F498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3621C-E11A-F647-9CCF-B3AA5BBF4A40}" type="datetimeFigureOut">
              <a:rPr lang="en-US" smtClean="0"/>
              <a:t>4/28/21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878FE-406F-2C4D-B203-ACBCC1C28B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F1B0E-A62D-D84F-B612-14E3348E36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3A9AF1-F3CD-974E-9C13-5964A1C8E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85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Deepak Chopra -  Conquering Your Shadow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002" y="365125"/>
            <a:ext cx="10401798" cy="5851525"/>
          </a:xfrm>
        </p:spPr>
      </p:pic>
    </p:spTree>
    <p:extLst>
      <p:ext uri="{BB962C8B-B14F-4D97-AF65-F5344CB8AC3E}">
        <p14:creationId xmlns:p14="http://schemas.microsoft.com/office/powerpoint/2010/main" val="332741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1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Shadow Effect</a:t>
            </a:r>
          </a:p>
        </p:txBody>
      </p:sp>
      <p:pic>
        <p:nvPicPr>
          <p:cNvPr id="4" name="The Shadow Effect by Debbie Ford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1639" y="1282700"/>
            <a:ext cx="9926419" cy="5575300"/>
          </a:xfrm>
        </p:spPr>
      </p:pic>
    </p:spTree>
    <p:extLst>
      <p:ext uri="{BB962C8B-B14F-4D97-AF65-F5344CB8AC3E}">
        <p14:creationId xmlns:p14="http://schemas.microsoft.com/office/powerpoint/2010/main" val="62918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9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6</Words>
  <Application>Microsoft Macintosh PowerPoint</Application>
  <PresentationFormat>Widescreen</PresentationFormat>
  <Paragraphs>3</Paragraphs>
  <Slides>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The Shadow Effect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 and My Shadow</dc:title>
  <dc:creator>Toni LaMotta</dc:creator>
  <cp:lastModifiedBy>Toni LaMotta</cp:lastModifiedBy>
  <cp:revision>2</cp:revision>
  <dcterms:created xsi:type="dcterms:W3CDTF">2021-04-28T19:57:59Z</dcterms:created>
  <dcterms:modified xsi:type="dcterms:W3CDTF">2021-04-28T20:06:56Z</dcterms:modified>
</cp:coreProperties>
</file>