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64E1F-ED68-7448-B1EC-F6EC51CA899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5D123-DAFD-7640-9911-475A40DC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0C97E-D77A-B145-B794-33AA5EF35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7F812-82D0-8741-9EFB-D4A5039DC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9025-7852-0E45-AC42-15F46251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40A74-6451-6A41-8638-96311193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0B384-7C1D-2E47-A20C-40FC68E6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9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60B7-6072-C747-BDEC-63014686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91002-10BD-AB44-A4AF-91EC2FBA3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7110E-82AA-584F-A074-7153E024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789C1-3D59-114E-9DBE-7E787070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4DD05-993D-E642-BF3A-EEBB1390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3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E2EF2-F2C3-3147-A25B-E24D7457A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D5F72-1B53-9A47-90EC-165446A59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7DB9A-917E-FA4D-A0F6-9B6C2064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786A9-6F4A-0646-A03B-22CB05D4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5231D-3FAB-9340-9FDA-8494C724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DAA4-4650-7B46-96AC-F93D2A90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3A23-131E-DC4C-81DB-F7A1B8D4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2166B-991B-FA4B-8AA4-52328C23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D7C7-5D5A-034F-BF82-3A4B8C1B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2648-9E1E-1C40-94DE-D2AE8EA9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97BF-6EB8-D64A-AFCE-328938E8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580AB-BED8-1A4F-8806-D058E2EA8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AC851-E476-3C48-8990-65A06CD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2EB80-0B26-C746-9068-0C4A5E10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3C797-4C85-A742-8083-7AF1F9F2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766B-5E4C-E14D-BB39-D1249A59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FCC7-B60B-354D-81E4-4779AC74D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5D1E3-9906-3046-A3A2-BA5021B5B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776E2-6BCD-5E42-88A1-55F2629C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DD2FA-2C27-B041-8DBB-222C5052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6D1A9-B2FB-A543-AB81-75ABE9FF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0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C5F1-58C3-9243-8052-D5A34112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EFDFC-EE53-DA41-83C8-4B3CB8A4E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00466-2FF8-C44B-BE0E-56D9F17D0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CBADA-F0B1-D147-AC30-DA749EFAC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5A7A5-7031-DE40-AA26-DDB9268C4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027AA-C1DC-344E-AE1C-743D6D1D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D2226-20C6-0647-8EB1-518C599A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4C259-FD6A-424D-8DA7-E4A291F1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5335-3D8B-114D-9011-6C3ADDAC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8AD10-5323-EE4D-B681-B2059F2C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8BFDB-CD55-164E-B7FA-56421A5D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91D13-0D47-5940-8576-6BCB2D8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EDD95-104D-0746-A982-3E0CDD76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7D834-9F55-4240-A0E3-C2CD8615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0E8BC-DD7D-7343-AC39-93DE80E8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9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45EE-8026-194F-8AFA-1230B65C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6E07-EF12-D14D-9FBA-4A5E86AD6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6D762-CDD4-B34B-B644-3B100798C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0A94F-61F0-F546-A284-69B3F883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A8E9D-2E5B-D84E-89F3-BF7CC522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623CC-72EE-C947-9884-879E032C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F7BF-B4D1-4B4E-B161-390A28E6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E7ADC-66C9-E94E-9CA7-B1F814C84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608DE-A2AB-5747-8D63-9FCBC5D09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7C0AC-1000-B248-85DF-18357D8B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DD05A-16FC-7C40-A65C-5A7BA80E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29952-9983-0B40-89FB-2064E850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0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DE1FF-4061-EA40-8749-A24DFBC4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3F404-A308-3448-A6B2-9EA13FA7E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8ED8-6AEE-174B-925F-10D587F49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3621C-E11A-F647-9CCF-B3AA5BBF4A4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878FE-406F-2C4D-B203-ACBCC1C28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F1B0E-A62D-D84F-B612-14E3348E3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9AF1-F3CD-974E-9C13-5964A1C8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Shadow Effect</a:t>
            </a:r>
          </a:p>
        </p:txBody>
      </p:sp>
      <p:pic>
        <p:nvPicPr>
          <p:cNvPr id="4" name="The Shadow Effect by Debbie For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1639" y="1282700"/>
            <a:ext cx="9926419" cy="5575300"/>
          </a:xfrm>
        </p:spPr>
      </p:pic>
    </p:spTree>
    <p:extLst>
      <p:ext uri="{BB962C8B-B14F-4D97-AF65-F5344CB8AC3E}">
        <p14:creationId xmlns:p14="http://schemas.microsoft.com/office/powerpoint/2010/main" val="6291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Macintosh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The Shadow Effect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and My Shadow</dc:title>
  <dc:creator>Toni LaMotta</dc:creator>
  <cp:lastModifiedBy>Toni LaMotta</cp:lastModifiedBy>
  <cp:revision>3</cp:revision>
  <dcterms:created xsi:type="dcterms:W3CDTF">2021-04-28T19:57:59Z</dcterms:created>
  <dcterms:modified xsi:type="dcterms:W3CDTF">2021-04-28T20:21:38Z</dcterms:modified>
</cp:coreProperties>
</file>